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handoutMasterIdLst>
    <p:handoutMasterId r:id="rId18"/>
  </p:handoutMasterIdLst>
  <p:sldIdLst>
    <p:sldId id="256" r:id="rId2"/>
    <p:sldId id="257" r:id="rId3"/>
    <p:sldId id="332" r:id="rId4"/>
    <p:sldId id="331" r:id="rId5"/>
    <p:sldId id="333" r:id="rId6"/>
    <p:sldId id="328" r:id="rId7"/>
    <p:sldId id="335" r:id="rId8"/>
    <p:sldId id="334" r:id="rId9"/>
    <p:sldId id="336" r:id="rId10"/>
    <p:sldId id="337" r:id="rId11"/>
    <p:sldId id="338" r:id="rId12"/>
    <p:sldId id="339" r:id="rId13"/>
    <p:sldId id="329" r:id="rId14"/>
    <p:sldId id="330" r:id="rId15"/>
    <p:sldId id="291"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E15E6B-0B94-7D75-DD44-887C73C7ED3D}"/>
              </a:ext>
            </a:extLst>
          </p:cNvPr>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4F3CFB3-0B5F-B439-7F71-632CCBEF1C4A}"/>
              </a:ext>
            </a:extLst>
          </p:cNvPr>
          <p:cNvSpPr>
            <a:spLocks noGrp="1"/>
          </p:cNvSpPr>
          <p:nvPr>
            <p:ph type="dt" sz="quarter" idx="1"/>
          </p:nvPr>
        </p:nvSpPr>
        <p:spPr>
          <a:xfrm>
            <a:off x="4143587" y="0"/>
            <a:ext cx="3169920" cy="481727"/>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7/10/2022 pm</a:t>
            </a:r>
          </a:p>
        </p:txBody>
      </p:sp>
      <p:sp>
        <p:nvSpPr>
          <p:cNvPr id="4" name="Footer Placeholder 3">
            <a:extLst>
              <a:ext uri="{FF2B5EF4-FFF2-40B4-BE49-F238E27FC236}">
                <a16:creationId xmlns:a16="http://schemas.microsoft.com/office/drawing/2014/main" id="{1736F30F-E8B9-9EAC-E215-DBF73B15AFAB}"/>
              </a:ext>
            </a:extLst>
          </p:cNvPr>
          <p:cNvSpPr>
            <a:spLocks noGrp="1"/>
          </p:cNvSpPr>
          <p:nvPr>
            <p:ph type="ftr" sz="quarter" idx="2"/>
          </p:nvPr>
        </p:nvSpPr>
        <p:spPr>
          <a:xfrm>
            <a:off x="0" y="9119475"/>
            <a:ext cx="3169920" cy="481726"/>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85E51001-95AB-A59A-5FB5-8EB20D676326}"/>
              </a:ext>
            </a:extLst>
          </p:cNvPr>
          <p:cNvSpPr>
            <a:spLocks noGrp="1"/>
          </p:cNvSpPr>
          <p:nvPr>
            <p:ph type="sldNum" sz="quarter" idx="3"/>
          </p:nvPr>
        </p:nvSpPr>
        <p:spPr>
          <a:xfrm>
            <a:off x="4143587" y="9119475"/>
            <a:ext cx="3169920" cy="481726"/>
          </a:xfrm>
          <a:prstGeom prst="rect">
            <a:avLst/>
          </a:prstGeom>
        </p:spPr>
        <p:txBody>
          <a:bodyPr vert="horz" lIns="96653" tIns="48327" rIns="96653" bIns="48327" rtlCol="0" anchor="b"/>
          <a:lstStyle>
            <a:lvl1pPr algn="r">
              <a:defRPr sz="1200"/>
            </a:lvl1pPr>
          </a:lstStyle>
          <a:p>
            <a:fld id="{1D54B8BE-3BCF-4D90-9AC0-1EED92DC9B2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812647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r>
              <a:rPr lang="en-US"/>
              <a:t>7/10/2022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r>
              <a:rPr lang="en-US"/>
              <a:t>Bruce Molock</a:t>
            </a:r>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39A5651E-576A-42CA-A03F-4741A7BE210C}" type="slidenum">
              <a:rPr lang="en-US" smtClean="0"/>
              <a:t>‹#›</a:t>
            </a:fld>
            <a:endParaRPr lang="en-US"/>
          </a:p>
        </p:txBody>
      </p:sp>
    </p:spTree>
    <p:extLst>
      <p:ext uri="{BB962C8B-B14F-4D97-AF65-F5344CB8AC3E}">
        <p14:creationId xmlns:p14="http://schemas.microsoft.com/office/powerpoint/2010/main" val="198009027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818313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11A468-688D-44E3-8445-01CB9C579C53}"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100335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2675239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768452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1298461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828878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113487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2272782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3620763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478731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2027989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11A468-688D-44E3-8445-01CB9C579C53}"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229421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11A468-688D-44E3-8445-01CB9C579C53}" type="datetimeFigureOut">
              <a:rPr lang="en-US" smtClean="0"/>
              <a:t>7/10/2022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1047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2386762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1590867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B11A468-688D-44E3-8445-01CB9C579C53}" type="datetimeFigureOut">
              <a:rPr lang="en-US" smtClean="0"/>
              <a:t>7/10/2022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204694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11A468-688D-44E3-8445-01CB9C579C53}"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48BDD-4A39-4485-8036-2CF62D4654D0}" type="slidenum">
              <a:rPr lang="en-US" smtClean="0"/>
              <a:t>‹#›</a:t>
            </a:fld>
            <a:endParaRPr lang="en-US"/>
          </a:p>
        </p:txBody>
      </p:sp>
    </p:spTree>
    <p:extLst>
      <p:ext uri="{BB962C8B-B14F-4D97-AF65-F5344CB8AC3E}">
        <p14:creationId xmlns:p14="http://schemas.microsoft.com/office/powerpoint/2010/main" val="1202261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B11A468-688D-44E3-8445-01CB9C579C53}" type="datetimeFigureOut">
              <a:rPr lang="en-US" smtClean="0"/>
              <a:t>7/10/2022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5848BDD-4A39-4485-8036-2CF62D4654D0}" type="slidenum">
              <a:rPr lang="en-US" smtClean="0"/>
              <a:t>‹#›</a:t>
            </a:fld>
            <a:endParaRPr lang="en-US"/>
          </a:p>
        </p:txBody>
      </p:sp>
    </p:spTree>
    <p:extLst>
      <p:ext uri="{BB962C8B-B14F-4D97-AF65-F5344CB8AC3E}">
        <p14:creationId xmlns:p14="http://schemas.microsoft.com/office/powerpoint/2010/main" val="57174943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bing.com/ck/a?!&amp;&amp;p=d51ca556310962a9b1d3f1957d40c6fa59959d831431845941d9b24fc6537e3eJmltdHM9MTY1NzM3NDY5NCZpZ3VpZD00ZWMwOGZmNi04NzQxLTRiNzEtYTYyZi05M2JjY2VmYTM3NjMmaW5zaWQ9NTM4Mw&amp;ptn=3&amp;fclid=3e72af54-ff8e-11ec-bc31-ee80b2f1c64f&amp;u=a1L3NlYXJjaD9xPWRlZmluZStkaXNjZXJuJkZPUk09RENUUlFZ&amp;ntb=1" TargetMode="External"/><Relationship Id="rId3" Type="http://schemas.openxmlformats.org/officeDocument/2006/relationships/hyperlink" Target="https://www.bing.com/ck/a?!&amp;&amp;p=61b2792e708a47b2483f86b9bc930ed85d773ee32ce5d3ed916e956f845593d7JmltdHM9MTY1NzM3NDY5NCZpZ3VpZD00ZWMwOGZmNi04NzQxLTRiNzEtYTYyZi05M2JjY2VmYTM3NjMmaW5zaWQ9NTM3OA&amp;ptn=3&amp;fclid=3e72a6ee-ff8e-11ec-b3fa-c9cf6e48c06b&amp;u=a1L3NlYXJjaD9xPWRlZmluZStjYXRjaCZGT1JNPURDVFJRWQ&amp;ntb=1" TargetMode="External"/><Relationship Id="rId7" Type="http://schemas.openxmlformats.org/officeDocument/2006/relationships/hyperlink" Target="https://www.bing.com/ck/a?!&amp;&amp;p=860be8988b08a0cde752b604b7db712677eff45d896c1dbf0dd68fa186dd6817JmltdHM9MTY1NzM3NDY5NCZpZ3VpZD00ZWMwOGZmNi04NzQxLTRiNzEtYTYyZi05M2JjY2VmYTM3NjMmaW5zaWQ9NTM4Mg&amp;ptn=3&amp;fclid=3e72adbe-ff8e-11ec-8297-4c96b0cdee8b&amp;u=a1L3NlYXJjaD9xPWRlZmluZSthcHByZWhlbmQmRk9STT1EQ1RSUVk&amp;ntb=1" TargetMode="External"/><Relationship Id="rId2" Type="http://schemas.openxmlformats.org/officeDocument/2006/relationships/hyperlink" Target="https://www.bing.com/ck/a?!&amp;&amp;p=ce5c10e17abe19b9b07737b2cb909b038472aa255c27b6ed58c9bd40c8b84516JmltdHM9MTY1NzM3NDY5NCZpZ3VpZD00ZWMwOGZmNi04NzQxLTRiNzEtYTYyZi05M2JjY2VmYTM3NjMmaW5zaWQ9NTM3Nw&amp;ptn=3&amp;fclid=3e72a466-ff8e-11ec-ab10-5ee653971868&amp;u=a1L3NlYXJjaD9xPWRlZmluZStwZXJjZWl2ZSZGT1JNPURDVFJRWQ&amp;ntb=1" TargetMode="External"/><Relationship Id="rId1" Type="http://schemas.openxmlformats.org/officeDocument/2006/relationships/slideLayout" Target="../slideLayouts/slideLayout2.xml"/><Relationship Id="rId6" Type="http://schemas.openxmlformats.org/officeDocument/2006/relationships/hyperlink" Target="https://www.bing.com/ck/a?!&amp;&amp;p=32957d4580dc9f90ff79e076ef87073a2140c16f525070e0f95b824c5dd534e6JmltdHM9MTY1NzM3NDY5NCZpZ3VpZD00ZWMwOGZmNi04NzQxLTRiNzEtYTYyZi05M2JjY2VmYTM3NjMmaW5zaWQ9NTM4MQ&amp;ptn=3&amp;fclid=3e72ac0c-ff8e-11ec-b3df-9017d03963dc&amp;u=a1L3NlYXJjaD9xPWRlZmluZSt0YWtlK2luJkZPUk09RENUUlFZ&amp;ntb=1" TargetMode="External"/><Relationship Id="rId5" Type="http://schemas.openxmlformats.org/officeDocument/2006/relationships/hyperlink" Target="https://www.bing.com/ck/a?!&amp;&amp;p=478717febcc6e30ba83037417bc93283e1631680548b428ca341ea0ffb2c316eJmltdHM9MTY1NzM3NDY5NCZpZ3VpZD00ZWMwOGZmNi04NzQxLTRiNzEtYTYyZi05M2JjY2VmYTM3NjMmaW5zaWQ9NTM4MA&amp;ptn=3&amp;fclid=3e72aa3e-ff8e-11ec-9a7a-7d3f4273d969&amp;u=a1L3NlYXJjaD9xPWRlZmluZSttYWtlK291dCZGT1JNPURDVFJRWQ&amp;ntb=1" TargetMode="External"/><Relationship Id="rId4" Type="http://schemas.openxmlformats.org/officeDocument/2006/relationships/hyperlink" Target="https://www.bing.com/ck/a?!&amp;&amp;p=e5f32e4a7499259e17de9551206d894a08415bdb709fcd6be910c17122c3e56dJmltdHM9MTY1NzM3NDY5NCZpZ3VpZD00ZWMwOGZmNi04NzQxLTRiNzEtYTYyZi05M2JjY2VmYTM3NjMmaW5zaWQ9NTM3OQ&amp;ptn=3&amp;fclid=3e72a896-ff8e-11ec-bf1f-bb3b4824f32b&amp;u=a1L3NlYXJjaD9xPWRlZmluZStnZXQmRk9STT1EQ1RSUVk&amp;ntb=1" TargetMode="External"/><Relationship Id="rId9" Type="http://schemas.openxmlformats.org/officeDocument/2006/relationships/hyperlink" Target="https://www.bing.com/ck/a?!&amp;&amp;p=fd78d06f02dc65268c3e6a4f506618c6f2d4335adbc02c946009afaefd7e1a64JmltdHM9MTY1NzM3NDY5NCZpZ3VpZD00ZWMwOGZmNi04NzQxLTRiNzEtYTYyZi05M2JjY2VmYTM3NjMmaW5zaWQ9NTM4NA&amp;ptn=3&amp;fclid=3e72b0d9-ff8e-11ec-8214-43ce031f47c3&amp;u=a1L3NlYXJjaD9xPWRlZmluZStvdmVyaGVhciZGT1JNPURDVFJRWQ&amp;ntb=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bing.com/ck/a?!&amp;&amp;p=109aef4bcbdb06370b8fd925e81495927e8156ad4bfc44d19356ff0e4860daecJmltdHM9MTY1NzM3NDY5NCZpZ3VpZD00ZWMwOGZmNi04NzQxLTRiNzEtYTYyZi05M2JjY2VmYTM3NjMmaW5zaWQ9NTQwNg&amp;ptn=3&amp;fclid=3e72d53a-ff8e-11ec-b2cf-a7724e19cf51&amp;u=a1L3NlYXJjaD9xPWRlZmluZStwaWNrK3VwJkZPUk09RENUUlFZ&amp;ntb=1" TargetMode="External"/><Relationship Id="rId3" Type="http://schemas.openxmlformats.org/officeDocument/2006/relationships/hyperlink" Target="https://www.bing.com/ck/a?!&amp;&amp;p=6a0e8ca6e6b52912b484945395ab0a5f22ffe1d70b721d4638461c630225fcecJmltdHM9MTY1NzM3NDY5NCZpZ3VpZD00ZWMwOGZmNi04NzQxLTRiNzEtYTYyZi05M2JjY2VmYTM3NjMmaW5zaWQ9NTQwMQ&amp;ptn=3&amp;fclid=3e72c99a-ff8e-11ec-8ad0-ce50390db0c5&amp;u=a1L3NlYXJjaD9xPWRlZmluZStkaXNjb3ZlciZGT1JNPURDVFJRWQ&amp;ntb=1" TargetMode="External"/><Relationship Id="rId7" Type="http://schemas.openxmlformats.org/officeDocument/2006/relationships/hyperlink" Target="https://www.bing.com/ck/a?!&amp;&amp;p=92afde0ada378db6182339b5e26e76d0d94d9ee1ce5397a0ebe1a6b23c4a143fJmltdHM9MTY1NzM3NDY5NCZpZ3VpZD00ZWMwOGZmNi04NzQxLTRiNzEtYTYyZi05M2JjY2VmYTM3NjMmaW5zaWQ9NTQwNQ&amp;ptn=3&amp;fclid=3e72d223-ff8e-11ec-98df-1d236f0e6476&amp;u=a1L3NlYXJjaD9xPWRlZmluZSthc2NlcnRhaW4mRk9STT1EQ1RSUVk&amp;ntb=1" TargetMode="External"/><Relationship Id="rId2" Type="http://schemas.openxmlformats.org/officeDocument/2006/relationships/hyperlink" Target="https://www.bing.com/ck/a?!&amp;&amp;p=0885d134cd06545b53c4e4aced5cdc1d92d02cf3c82a501b7a74aff836ae4cddJmltdHM9MTY1NzM3NDY5NCZpZ3VpZD00ZWMwOGZmNi04NzQxLTRiNzEtYTYyZi05M2JjY2VmYTM3NjMmaW5zaWQ9NTQwMA&amp;ptn=3&amp;fclid=3e72c7c9-ff8e-11ec-9778-ffc000f1b57b&amp;u=a1L3NlYXJjaD9xPWRlZmluZStmaW5kK291dCZGT1JNPURDVFJRWQ&amp;ntb=1" TargetMode="External"/><Relationship Id="rId1" Type="http://schemas.openxmlformats.org/officeDocument/2006/relationships/slideLayout" Target="../slideLayouts/slideLayout2.xml"/><Relationship Id="rId6" Type="http://schemas.openxmlformats.org/officeDocument/2006/relationships/hyperlink" Target="https://www.bing.com/ck/a?!&amp;&amp;p=02e40694cc1c7e55383a9977d2b104f091409d1d2e26ab442f3fb43b0c119d75JmltdHM9MTY1NzM3NDY5NCZpZ3VpZD00ZWMwOGZmNi04NzQxLTRiNzEtYTYyZi05M2JjY2VmYTM3NjMmaW5zaWQ9NTQwNA&amp;ptn=3&amp;fclid=3e72cfb9-ff8e-11ec-af2e-136a81999202&amp;u=a1L3NlYXJjaD9xPWRlZmluZStnbGVhbiZGT1JNPURDVFJRWQ&amp;ntb=1" TargetMode="External"/><Relationship Id="rId5" Type="http://schemas.openxmlformats.org/officeDocument/2006/relationships/hyperlink" Target="https://www.bing.com/ck/a?!&amp;&amp;p=02696c4f0fcf0897c6aeb7fdac938284f8ed6d9bb3b9f175e033ad061ce8ede9JmltdHM9MTY1NzM3NDY5NCZpZ3VpZD00ZWMwOGZmNi04NzQxLTRiNzEtYTYyZi05M2JjY2VmYTM3NjMmaW5zaWQ9NTQwMw&amp;ptn=3&amp;fclid=3e72ce04-ff8e-11ec-8c1d-0e7d35a3145a&amp;u=a1L3NlYXJjaD9xPWRlZmluZStnYXRoZXImRk9STT1EQ1RSUVk&amp;ntb=1" TargetMode="External"/><Relationship Id="rId4" Type="http://schemas.openxmlformats.org/officeDocument/2006/relationships/hyperlink" Target="https://www.bing.com/ck/a?!&amp;&amp;p=6d82febf092f7d468c6c3e903b969f112b22c9f89282c546c29d1d3ba8d091a3JmltdHM9MTY1NzM3NDY5NCZpZ3VpZD00ZWMwOGZmNi04NzQxLTRiNzEtYTYyZi05M2JjY2VmYTM3NjMmaW5zaWQ9NTQwMg&amp;ptn=3&amp;fclid=3e72cc45-ff8e-11ec-b9e7-7c28ddbc15b4&amp;u=a1L3NlYXJjaD9xPWRlZmluZStsZWFybiZGT1JNPURDVFJRWQ&amp;nt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E825E-EE01-53A3-BF88-9806DAFE9707}"/>
              </a:ext>
            </a:extLst>
          </p:cNvPr>
          <p:cNvSpPr>
            <a:spLocks noGrp="1"/>
          </p:cNvSpPr>
          <p:nvPr>
            <p:ph type="ctrTitle"/>
          </p:nvPr>
        </p:nvSpPr>
        <p:spPr>
          <a:xfrm>
            <a:off x="829559" y="2316628"/>
            <a:ext cx="7418895" cy="2123658"/>
          </a:xfrm>
        </p:spPr>
        <p:txBody>
          <a:bodyPr wrap="square">
            <a:spAutoFit/>
          </a:bodyPr>
          <a:lstStyle/>
          <a:p>
            <a:pPr algn="ctr"/>
            <a:r>
              <a:rPr lang="en-US" sz="6600" b="1" dirty="0">
                <a:solidFill>
                  <a:schemeClr val="tx1"/>
                </a:solidFill>
              </a:rPr>
              <a:t>Hear God For He Always Hears You</a:t>
            </a:r>
          </a:p>
        </p:txBody>
      </p:sp>
    </p:spTree>
    <p:extLst>
      <p:ext uri="{BB962C8B-B14F-4D97-AF65-F5344CB8AC3E}">
        <p14:creationId xmlns:p14="http://schemas.microsoft.com/office/powerpoint/2010/main" val="3004099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116388"/>
            <a:ext cx="8935278" cy="5693866"/>
          </a:xfrm>
        </p:spPr>
        <p:txBody>
          <a:bodyPr>
            <a:spAutoFit/>
          </a:bodyPr>
          <a:lstStyle/>
          <a:p>
            <a:pPr>
              <a:spcBef>
                <a:spcPts val="0"/>
              </a:spcBef>
            </a:pPr>
            <a:r>
              <a:rPr lang="en-US" sz="2600" dirty="0"/>
              <a:t>Joshua 3:7-10, “And the LORD said unto Joshua, This day will I begin to magnify thee in the sight of all Israel, that they may know that, as I was with Moses, so I will be with thee. And thou shalt command the priests that bear the ark of the covenant, saying, When ye are come to the brink of the water of Jordan, ye shall stand still in Jordan. And Joshua said unto the children of Israel, Come hither, </a:t>
            </a:r>
            <a:r>
              <a:rPr lang="en-US" sz="2600" b="1" dirty="0"/>
              <a:t>and hear the words of the LORD your God</a:t>
            </a:r>
            <a:r>
              <a:rPr lang="en-US" sz="2600" dirty="0"/>
              <a:t>. And Joshua said, Hereby ye shall know that the living God is among you, and that he will without fail drive out from before you the Canaanites, and the Hittites, and the Hivites, and the Perizzites, and the Girgashites, and the Amorites, and the Jebusites.”</a:t>
            </a:r>
          </a:p>
        </p:txBody>
      </p:sp>
    </p:spTree>
    <p:extLst>
      <p:ext uri="{BB962C8B-B14F-4D97-AF65-F5344CB8AC3E}">
        <p14:creationId xmlns:p14="http://schemas.microsoft.com/office/powerpoint/2010/main" val="137436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116387"/>
            <a:ext cx="8935278" cy="5493812"/>
          </a:xfrm>
        </p:spPr>
        <p:txBody>
          <a:bodyPr>
            <a:spAutoFit/>
          </a:bodyPr>
          <a:lstStyle/>
          <a:p>
            <a:pPr>
              <a:spcBef>
                <a:spcPts val="0"/>
              </a:spcBef>
            </a:pPr>
            <a:r>
              <a:rPr lang="en-US" sz="2700" dirty="0"/>
              <a:t>1 Kings 9:3-5, “And the LORD said unto him, I have </a:t>
            </a:r>
            <a:r>
              <a:rPr lang="en-US" sz="2700" b="1" u="sng" dirty="0"/>
              <a:t>heard</a:t>
            </a:r>
            <a:r>
              <a:rPr lang="en-US" sz="2700" dirty="0"/>
              <a:t> thy prayer and thy supplication, that thou hast made before me: I have hallowed this house, which thou hast built, to put my name there for ever; and mine eyes and mine heart shall be there perpetually. </a:t>
            </a:r>
            <a:r>
              <a:rPr lang="en-US" sz="2700" b="1" dirty="0"/>
              <a:t>And if thou wilt walk before me, as David thy father walked, in integrity of heart, and in uprightness, to do according to all that I have commanded thee, and wilt keep my statutes and my judgments</a:t>
            </a:r>
            <a:r>
              <a:rPr lang="en-US" sz="2700" dirty="0"/>
              <a:t>: Then I will establish the throne of thy kingdom upon Israel forever, as I promised to David thy father, saying, There shall not fail thee a man upon the throne of Israel.” (KJV)</a:t>
            </a:r>
          </a:p>
        </p:txBody>
      </p:sp>
    </p:spTree>
    <p:extLst>
      <p:ext uri="{BB962C8B-B14F-4D97-AF65-F5344CB8AC3E}">
        <p14:creationId xmlns:p14="http://schemas.microsoft.com/office/powerpoint/2010/main" val="518548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116388"/>
            <a:ext cx="8935278" cy="4247317"/>
          </a:xfrm>
        </p:spPr>
        <p:txBody>
          <a:bodyPr>
            <a:spAutoFit/>
          </a:bodyPr>
          <a:lstStyle/>
          <a:p>
            <a:r>
              <a:rPr lang="en-US" sz="3000" dirty="0"/>
              <a:t>1 Kings 10:1-7, “And when the queen of Sheba </a:t>
            </a:r>
            <a:r>
              <a:rPr lang="en-US" sz="3000" b="1" u="sng" dirty="0"/>
              <a:t>heard</a:t>
            </a:r>
            <a:r>
              <a:rPr lang="en-US" sz="3000" dirty="0"/>
              <a:t> of the fame of Solomon concerning the name of the LORD, she came to prove him with hard questions. And she came to Jerusalem with a very great train, with camels that bare spices, and very much gold, and precious stones: and when she was come to Solomon, she communed with him of all that was in her heart …”</a:t>
            </a:r>
          </a:p>
        </p:txBody>
      </p:sp>
    </p:spTree>
    <p:extLst>
      <p:ext uri="{BB962C8B-B14F-4D97-AF65-F5344CB8AC3E}">
        <p14:creationId xmlns:p14="http://schemas.microsoft.com/office/powerpoint/2010/main" val="2074622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5DA-C445-FE6C-813E-53DB16BE514F}"/>
              </a:ext>
            </a:extLst>
          </p:cNvPr>
          <p:cNvSpPr>
            <a:spLocks noGrp="1"/>
          </p:cNvSpPr>
          <p:nvPr>
            <p:ph idx="1"/>
          </p:nvPr>
        </p:nvSpPr>
        <p:spPr>
          <a:xfrm>
            <a:off x="318053" y="1109826"/>
            <a:ext cx="8468139" cy="4670125"/>
          </a:xfrm>
        </p:spPr>
        <p:txBody>
          <a:bodyPr>
            <a:spAutoFit/>
          </a:bodyPr>
          <a:lstStyle/>
          <a:p>
            <a:pPr>
              <a:lnSpc>
                <a:spcPct val="107000"/>
              </a:lnSpc>
              <a:spcBef>
                <a:spcPts val="0"/>
              </a:spcBef>
              <a:spcAft>
                <a:spcPts val="600"/>
              </a:spcAft>
            </a:pPr>
            <a:r>
              <a:rPr lang="en-US" sz="3000" dirty="0">
                <a:latin typeface="Calibri" panose="020F0502020204030204" pitchFamily="34" charset="0"/>
                <a:ea typeface="Calibri" panose="020F0502020204030204" pitchFamily="34" charset="0"/>
                <a:cs typeface="Times New Roman" panose="02020603050405020304" pitchFamily="18" charset="0"/>
              </a:rPr>
              <a:t>Acts 5:29, “Then Peter and the other apostles answered and said, </a:t>
            </a:r>
            <a:r>
              <a:rPr lang="en-US" sz="3000" b="1" dirty="0">
                <a:latin typeface="Calibri" panose="020F0502020204030204" pitchFamily="34" charset="0"/>
                <a:ea typeface="Calibri" panose="020F0502020204030204" pitchFamily="34" charset="0"/>
                <a:cs typeface="Times New Roman" panose="02020603050405020304" pitchFamily="18" charset="0"/>
              </a:rPr>
              <a:t>We ought to obey</a:t>
            </a:r>
            <a:r>
              <a:rPr lang="en-US" sz="3000" dirty="0">
                <a:latin typeface="Calibri" panose="020F0502020204030204" pitchFamily="34" charset="0"/>
                <a:ea typeface="Calibri" panose="020F0502020204030204" pitchFamily="34" charset="0"/>
                <a:cs typeface="Times New Roman" panose="02020603050405020304" pitchFamily="18" charset="0"/>
              </a:rPr>
              <a:t> God rather than men.” (KJV)</a:t>
            </a:r>
          </a:p>
          <a:p>
            <a:pPr>
              <a:lnSpc>
                <a:spcPct val="107000"/>
              </a:lnSpc>
              <a:spcBef>
                <a:spcPts val="0"/>
              </a:spcBef>
              <a:spcAft>
                <a:spcPts val="600"/>
              </a:spcAft>
            </a:pPr>
            <a:r>
              <a:rPr lang="en-US" sz="3000" dirty="0">
                <a:latin typeface="Calibri" panose="020F0502020204030204" pitchFamily="34" charset="0"/>
                <a:ea typeface="Calibri" panose="020F0502020204030204" pitchFamily="34" charset="0"/>
                <a:cs typeface="Times New Roman" panose="02020603050405020304" pitchFamily="18" charset="0"/>
              </a:rPr>
              <a:t>Romans 6:15-16, “What then? shall we sin, because we are not under the law, but under grace? God forbid. Know ye not, that to whom ye yield yourselves </a:t>
            </a:r>
            <a:r>
              <a:rPr lang="en-US" sz="3000" b="1" dirty="0">
                <a:latin typeface="Calibri" panose="020F0502020204030204" pitchFamily="34" charset="0"/>
                <a:ea typeface="Calibri" panose="020F0502020204030204" pitchFamily="34" charset="0"/>
                <a:cs typeface="Times New Roman" panose="02020603050405020304" pitchFamily="18" charset="0"/>
              </a:rPr>
              <a:t>servants to obey</a:t>
            </a:r>
            <a:r>
              <a:rPr lang="en-US" sz="3000" dirty="0">
                <a:latin typeface="Calibri" panose="020F0502020204030204" pitchFamily="34" charset="0"/>
                <a:ea typeface="Calibri" panose="020F0502020204030204" pitchFamily="34" charset="0"/>
                <a:cs typeface="Times New Roman" panose="02020603050405020304" pitchFamily="18" charset="0"/>
              </a:rPr>
              <a:t> , his servants ye are to whom ye obey; whether of sin unto death, or of obedience unto righteousness?”</a:t>
            </a:r>
          </a:p>
        </p:txBody>
      </p:sp>
    </p:spTree>
    <p:extLst>
      <p:ext uri="{BB962C8B-B14F-4D97-AF65-F5344CB8AC3E}">
        <p14:creationId xmlns:p14="http://schemas.microsoft.com/office/powerpoint/2010/main" val="60893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5DA-C445-FE6C-813E-53DB16BE514F}"/>
              </a:ext>
            </a:extLst>
          </p:cNvPr>
          <p:cNvSpPr>
            <a:spLocks noGrp="1"/>
          </p:cNvSpPr>
          <p:nvPr>
            <p:ph idx="1"/>
          </p:nvPr>
        </p:nvSpPr>
        <p:spPr>
          <a:xfrm>
            <a:off x="141402" y="1110338"/>
            <a:ext cx="8880050" cy="5447645"/>
          </a:xfrm>
        </p:spPr>
        <p:txBody>
          <a:bodyPr wrap="square">
            <a:spAutoFit/>
          </a:bodyPr>
          <a:lstStyle/>
          <a:p>
            <a:pPr>
              <a:spcBef>
                <a:spcPts val="0"/>
              </a:spcBef>
            </a:pPr>
            <a:r>
              <a:rPr lang="en-US" sz="2900" dirty="0">
                <a:latin typeface="Calibri" panose="020F0502020204030204" pitchFamily="34" charset="0"/>
                <a:ea typeface="Calibri" panose="020F0502020204030204" pitchFamily="34" charset="0"/>
                <a:cs typeface="Times New Roman" panose="02020603050405020304" pitchFamily="18" charset="0"/>
              </a:rPr>
              <a:t>Matthew 15:10-11 “And he called the multitude, and said unto them, Hear , and understand: Not that which goeth into the mouth defileth a man; but that which cometh out of the mouth, this defileth a man.” (KJV)</a:t>
            </a:r>
          </a:p>
          <a:p>
            <a:pPr>
              <a:spcBef>
                <a:spcPts val="0"/>
              </a:spcBef>
            </a:pPr>
            <a:r>
              <a:rPr lang="en-US" sz="2900" dirty="0">
                <a:latin typeface="Calibri" panose="020F0502020204030204" pitchFamily="34" charset="0"/>
                <a:ea typeface="Calibri" panose="020F0502020204030204" pitchFamily="34" charset="0"/>
                <a:cs typeface="Times New Roman" panose="02020603050405020304" pitchFamily="18" charset="0"/>
              </a:rPr>
              <a:t>Matthew 17:5, “While he yet spake, behold, a bright cloud overshadowed them: and behold a voice out of the cloud, which said, This is my beloved Son, in whom I am well pleased; hear ye him.” (KJV)</a:t>
            </a:r>
          </a:p>
          <a:p>
            <a:pPr>
              <a:spcBef>
                <a:spcPts val="0"/>
              </a:spcBef>
            </a:pPr>
            <a:r>
              <a:rPr lang="en-US" sz="2900" dirty="0">
                <a:latin typeface="Calibri" panose="020F0502020204030204" pitchFamily="34" charset="0"/>
                <a:ea typeface="Calibri" panose="020F0502020204030204" pitchFamily="34" charset="0"/>
                <a:cs typeface="Times New Roman" panose="02020603050405020304" pitchFamily="18" charset="0"/>
              </a:rPr>
              <a:t>Matthew 18:17, “And if he shall neglect to hear them, tell it unto the church: but if he neglect to hear the church, let him be unto thee as an heathen man and a publican.”</a:t>
            </a:r>
          </a:p>
        </p:txBody>
      </p:sp>
    </p:spTree>
    <p:extLst>
      <p:ext uri="{BB962C8B-B14F-4D97-AF65-F5344CB8AC3E}">
        <p14:creationId xmlns:p14="http://schemas.microsoft.com/office/powerpoint/2010/main" val="246862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85" y="1160394"/>
            <a:ext cx="7202456" cy="611257"/>
          </a:xfrm>
        </p:spPr>
        <p:txBody>
          <a:bodyPr>
            <a:normAutofit fontScale="90000"/>
          </a:bodyPr>
          <a:lstStyle/>
          <a:p>
            <a:pPr algn="ctr"/>
            <a:r>
              <a:rPr lang="en-US" sz="4049" b="1" dirty="0"/>
              <a:t>PLAN of SALVATION</a:t>
            </a:r>
          </a:p>
        </p:txBody>
      </p:sp>
      <p:sp>
        <p:nvSpPr>
          <p:cNvPr id="3" name="Content Placeholder 2"/>
          <p:cNvSpPr>
            <a:spLocks noGrp="1"/>
          </p:cNvSpPr>
          <p:nvPr>
            <p:ph idx="1"/>
          </p:nvPr>
        </p:nvSpPr>
        <p:spPr>
          <a:xfrm>
            <a:off x="65989" y="1960493"/>
            <a:ext cx="8993170" cy="2948756"/>
          </a:xfrm>
        </p:spPr>
        <p:txBody>
          <a:bodyPr wrap="square">
            <a:spAutoFit/>
          </a:bodyPr>
          <a:lstStyle/>
          <a:p>
            <a:pPr defTabSz="547688"/>
            <a:r>
              <a:rPr lang="en-US" sz="2399" b="1" dirty="0"/>
              <a:t>Hear				Learn/ Believe			Romans 10:13-15</a:t>
            </a:r>
          </a:p>
          <a:p>
            <a:pPr defTabSz="547688"/>
            <a:r>
              <a:rPr lang="en-US" sz="2399" b="1" dirty="0"/>
              <a:t>Believe			Be Devoted			Mark 16:15-16	</a:t>
            </a:r>
          </a:p>
          <a:p>
            <a:pPr defTabSz="547688"/>
            <a:r>
              <a:rPr lang="en-US" sz="2399" b="1" dirty="0"/>
              <a:t>Repent			Renew the Mind		Acts 3:19</a:t>
            </a:r>
          </a:p>
          <a:p>
            <a:pPr defTabSz="547688"/>
            <a:r>
              <a:rPr lang="en-US" sz="2399" b="1" dirty="0"/>
              <a:t>Confess			Faith to Commit		Romans 10:6-12</a:t>
            </a:r>
          </a:p>
          <a:p>
            <a:pPr defTabSz="547688"/>
            <a:r>
              <a:rPr lang="en-US" sz="2399" b="1" dirty="0"/>
              <a:t>Be Baptized		Enter the Kingdom		Acts 22:16</a:t>
            </a:r>
          </a:p>
          <a:p>
            <a:pPr defTabSz="547688"/>
            <a:r>
              <a:rPr lang="en-US" sz="2399" b="1" dirty="0"/>
              <a:t>Live Faithfully	A Disciple of Christ 	</a:t>
            </a:r>
            <a:r>
              <a:rPr lang="en-US" sz="2250" b="1" dirty="0"/>
              <a:t>Ephesians 2:1-5</a:t>
            </a:r>
          </a:p>
        </p:txBody>
      </p:sp>
    </p:spTree>
    <p:extLst>
      <p:ext uri="{BB962C8B-B14F-4D97-AF65-F5344CB8AC3E}">
        <p14:creationId xmlns:p14="http://schemas.microsoft.com/office/powerpoint/2010/main" val="6636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0"/>
                                        <p:tgtEl>
                                          <p:spTgt spid="3">
                                            <p:txEl>
                                              <p:pRg st="1" end="1"/>
                                            </p:txEl>
                                          </p:spTgt>
                                        </p:tgtEl>
                                      </p:cBhvr>
                                    </p:animEffect>
                                    <p:anim calcmode="lin" valueType="num">
                                      <p:cBhvr>
                                        <p:cTn id="13"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4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4000"/>
                                        <p:tgtEl>
                                          <p:spTgt spid="3">
                                            <p:txEl>
                                              <p:pRg st="2" end="2"/>
                                            </p:txEl>
                                          </p:spTgt>
                                        </p:tgtEl>
                                      </p:cBhvr>
                                    </p:animEffect>
                                    <p:anim calcmode="lin" valueType="num">
                                      <p:cBhvr>
                                        <p:cTn id="18"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4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4000"/>
                                        <p:tgtEl>
                                          <p:spTgt spid="3">
                                            <p:txEl>
                                              <p:pRg st="3" end="3"/>
                                            </p:txEl>
                                          </p:spTgt>
                                        </p:tgtEl>
                                      </p:cBhvr>
                                    </p:animEffect>
                                    <p:anim calcmode="lin" valueType="num">
                                      <p:cBhvr>
                                        <p:cTn id="23" dur="4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4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4000"/>
                                        <p:tgtEl>
                                          <p:spTgt spid="3">
                                            <p:txEl>
                                              <p:pRg st="4" end="4"/>
                                            </p:txEl>
                                          </p:spTgt>
                                        </p:tgtEl>
                                      </p:cBhvr>
                                    </p:animEffect>
                                    <p:anim calcmode="lin" valueType="num">
                                      <p:cBhvr>
                                        <p:cTn id="28" dur="4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4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4000"/>
                                        <p:tgtEl>
                                          <p:spTgt spid="3">
                                            <p:txEl>
                                              <p:pRg st="5" end="5"/>
                                            </p:txEl>
                                          </p:spTgt>
                                        </p:tgtEl>
                                      </p:cBhvr>
                                    </p:animEffect>
                                    <p:anim calcmode="lin" valueType="num">
                                      <p:cBhvr>
                                        <p:cTn id="33" dur="4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4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0D50D-A5A6-C334-BFE6-3F6637CB66A3}"/>
              </a:ext>
            </a:extLst>
          </p:cNvPr>
          <p:cNvSpPr>
            <a:spLocks noGrp="1"/>
          </p:cNvSpPr>
          <p:nvPr>
            <p:ph idx="1"/>
          </p:nvPr>
        </p:nvSpPr>
        <p:spPr>
          <a:xfrm>
            <a:off x="188844" y="996398"/>
            <a:ext cx="8835887" cy="4662815"/>
          </a:xfrm>
        </p:spPr>
        <p:txBody>
          <a:bodyPr>
            <a:spAutoFit/>
          </a:bodyPr>
          <a:lstStyle/>
          <a:p>
            <a:r>
              <a:rPr lang="en-US" sz="4800" dirty="0">
                <a:latin typeface="Calibri" panose="020F0502020204030204" pitchFamily="34" charset="0"/>
                <a:ea typeface="Calibri" panose="020F0502020204030204" pitchFamily="34" charset="0"/>
                <a:cs typeface="Times New Roman" panose="02020603050405020304" pitchFamily="18" charset="0"/>
              </a:rPr>
              <a:t>Mark 4:24, “And he said to them, ‘Pay attention to what you </a:t>
            </a:r>
            <a:r>
              <a:rPr lang="en-US" sz="4800" b="1" u="sng" dirty="0">
                <a:latin typeface="Calibri" panose="020F0502020204030204" pitchFamily="34" charset="0"/>
                <a:ea typeface="Calibri" panose="020F0502020204030204" pitchFamily="34" charset="0"/>
                <a:cs typeface="Times New Roman" panose="02020603050405020304" pitchFamily="18" charset="0"/>
              </a:rPr>
              <a:t>hear</a:t>
            </a:r>
            <a:r>
              <a:rPr lang="en-US" sz="4800" dirty="0">
                <a:latin typeface="Calibri" panose="020F0502020204030204" pitchFamily="34" charset="0"/>
                <a:ea typeface="Calibri" panose="020F0502020204030204" pitchFamily="34" charset="0"/>
                <a:cs typeface="Times New Roman" panose="02020603050405020304" pitchFamily="18" charset="0"/>
              </a:rPr>
              <a:t>: with the measure you use, it will be measured to you, and still more will be added to you.’”</a:t>
            </a:r>
          </a:p>
        </p:txBody>
      </p:sp>
    </p:spTree>
    <p:extLst>
      <p:ext uri="{BB962C8B-B14F-4D97-AF65-F5344CB8AC3E}">
        <p14:creationId xmlns:p14="http://schemas.microsoft.com/office/powerpoint/2010/main" val="450259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988" y="764467"/>
            <a:ext cx="7202456" cy="784830"/>
          </a:xfrm>
        </p:spPr>
        <p:txBody>
          <a:bodyPr>
            <a:spAutoFit/>
          </a:bodyPr>
          <a:lstStyle/>
          <a:p>
            <a:pPr algn="ctr"/>
            <a:r>
              <a:rPr lang="en-US" sz="4500" b="1" dirty="0">
                <a:solidFill>
                  <a:schemeClr val="tx1"/>
                </a:solidFill>
              </a:rPr>
              <a:t>Online Definition</a:t>
            </a:r>
          </a:p>
        </p:txBody>
      </p:sp>
      <p:sp>
        <p:nvSpPr>
          <p:cNvPr id="3" name="Content Placeholder 2"/>
          <p:cNvSpPr>
            <a:spLocks noGrp="1"/>
          </p:cNvSpPr>
          <p:nvPr>
            <p:ph idx="1"/>
          </p:nvPr>
        </p:nvSpPr>
        <p:spPr>
          <a:xfrm>
            <a:off x="298174" y="1960493"/>
            <a:ext cx="8557592" cy="3683060"/>
          </a:xfrm>
        </p:spPr>
        <p:txBody>
          <a:bodyPr>
            <a:spAutoFit/>
          </a:bodyPr>
          <a:lstStyle/>
          <a:p>
            <a:pPr marL="0" indent="0">
              <a:buNone/>
            </a:pPr>
            <a:r>
              <a:rPr lang="en-US" sz="4500" b="1" i="1" dirty="0"/>
              <a:t>hear</a:t>
            </a:r>
            <a:r>
              <a:rPr lang="en-US" sz="4500" i="1" dirty="0"/>
              <a:t> (verb)</a:t>
            </a:r>
          </a:p>
          <a:p>
            <a:pPr marL="0" indent="0">
              <a:buNone/>
            </a:pPr>
            <a:r>
              <a:rPr lang="en-US" sz="4500" b="1" i="1" dirty="0"/>
              <a:t>hears</a:t>
            </a:r>
            <a:r>
              <a:rPr lang="en-US" sz="4500" i="1" dirty="0"/>
              <a:t> (third person present)</a:t>
            </a:r>
            <a:br>
              <a:rPr lang="en-US" sz="4500" i="1" dirty="0"/>
            </a:br>
            <a:r>
              <a:rPr lang="en-US" sz="4500" b="1" i="1" dirty="0"/>
              <a:t>heard</a:t>
            </a:r>
            <a:r>
              <a:rPr lang="en-US" sz="4500" i="1" dirty="0"/>
              <a:t> (past tense)</a:t>
            </a:r>
            <a:br>
              <a:rPr lang="en-US" sz="4500" i="1" dirty="0"/>
            </a:br>
            <a:r>
              <a:rPr lang="en-US" sz="4500" b="1" i="1" dirty="0"/>
              <a:t>heard</a:t>
            </a:r>
            <a:r>
              <a:rPr lang="en-US" sz="4500" i="1" dirty="0"/>
              <a:t> (past participle)</a:t>
            </a:r>
            <a:br>
              <a:rPr lang="en-US" sz="4500" i="1" dirty="0"/>
            </a:br>
            <a:r>
              <a:rPr lang="en-US" sz="4500" b="1" i="1" dirty="0"/>
              <a:t>hearing</a:t>
            </a:r>
            <a:r>
              <a:rPr lang="en-US" sz="4500" i="1" dirty="0"/>
              <a:t> (present participle)</a:t>
            </a:r>
            <a:endParaRPr lang="en-US" sz="4500" dirty="0"/>
          </a:p>
        </p:txBody>
      </p:sp>
    </p:spTree>
    <p:extLst>
      <p:ext uri="{BB962C8B-B14F-4D97-AF65-F5344CB8AC3E}">
        <p14:creationId xmlns:p14="http://schemas.microsoft.com/office/powerpoint/2010/main" val="267755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4000"/>
                                        <p:tgtEl>
                                          <p:spTgt spid="3">
                                            <p:txEl>
                                              <p:pRg st="1" end="1"/>
                                            </p:txEl>
                                          </p:spTgt>
                                        </p:tgtEl>
                                      </p:cBhvr>
                                    </p:animEffect>
                                    <p:anim calcmode="lin" valueType="num">
                                      <p:cBhvr>
                                        <p:cTn id="15"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065973"/>
            <a:ext cx="8935278" cy="4632037"/>
          </a:xfrm>
        </p:spPr>
        <p:txBody>
          <a:bodyPr>
            <a:spAutoFit/>
          </a:bodyPr>
          <a:lstStyle/>
          <a:p>
            <a:r>
              <a:rPr lang="en-US" sz="3000" dirty="0"/>
              <a:t>Perceive with the ear the sound made by (someone or something):</a:t>
            </a:r>
          </a:p>
          <a:p>
            <a:pPr marL="400056" lvl="1" indent="0">
              <a:buNone/>
            </a:pPr>
            <a:r>
              <a:rPr lang="en-US" sz="3000" dirty="0"/>
              <a:t>“behind her she could hear men’s voices”</a:t>
            </a:r>
            <a:br>
              <a:rPr lang="en-US" sz="3000" dirty="0"/>
            </a:br>
            <a:r>
              <a:rPr lang="en-US" sz="3000" dirty="0"/>
              <a:t>“she had never been heard to complain”</a:t>
            </a:r>
            <a:br>
              <a:rPr lang="en-US" sz="3000" dirty="0"/>
            </a:br>
            <a:r>
              <a:rPr lang="en-US" sz="3000" dirty="0"/>
              <a:t>“he did not hear very well”</a:t>
            </a:r>
          </a:p>
          <a:p>
            <a:r>
              <a:rPr lang="en-US" sz="3000" dirty="0"/>
              <a:t>Synonyms:</a:t>
            </a:r>
          </a:p>
          <a:p>
            <a:pPr marL="0" indent="0">
              <a:buNone/>
            </a:pPr>
            <a:r>
              <a:rPr lang="en-US" sz="3000" u="sng" dirty="0">
                <a:hlinkClick r:id="rId2">
                  <a:extLst>
                    <a:ext uri="{A12FA001-AC4F-418D-AE19-62706E023703}">
                      <ahyp:hlinkClr xmlns:ahyp="http://schemas.microsoft.com/office/drawing/2018/hyperlinkcolor" val="tx"/>
                    </a:ext>
                  </a:extLst>
                </a:hlinkClick>
              </a:rPr>
              <a:t>perceive</a:t>
            </a:r>
            <a:r>
              <a:rPr lang="en-US" sz="3000" dirty="0"/>
              <a:t> · </a:t>
            </a:r>
            <a:r>
              <a:rPr lang="en-US" sz="3000" u="sng" dirty="0">
                <a:hlinkClick r:id="rId3">
                  <a:extLst>
                    <a:ext uri="{A12FA001-AC4F-418D-AE19-62706E023703}">
                      <ahyp:hlinkClr xmlns:ahyp="http://schemas.microsoft.com/office/drawing/2018/hyperlinkcolor" val="tx"/>
                    </a:ext>
                  </a:extLst>
                </a:hlinkClick>
              </a:rPr>
              <a:t>catch</a:t>
            </a:r>
            <a:r>
              <a:rPr lang="en-US" sz="3000" dirty="0"/>
              <a:t> · </a:t>
            </a:r>
            <a:r>
              <a:rPr lang="en-US" sz="3000" u="sng" dirty="0">
                <a:hlinkClick r:id="rId4">
                  <a:extLst>
                    <a:ext uri="{A12FA001-AC4F-418D-AE19-62706E023703}">
                      <ahyp:hlinkClr xmlns:ahyp="http://schemas.microsoft.com/office/drawing/2018/hyperlinkcolor" val="tx"/>
                    </a:ext>
                  </a:extLst>
                </a:hlinkClick>
              </a:rPr>
              <a:t>get</a:t>
            </a:r>
            <a:r>
              <a:rPr lang="en-US" sz="3000" dirty="0"/>
              <a:t> · </a:t>
            </a:r>
            <a:r>
              <a:rPr lang="en-US" sz="3000" u="sng" dirty="0">
                <a:hlinkClick r:id="rId5">
                  <a:extLst>
                    <a:ext uri="{A12FA001-AC4F-418D-AE19-62706E023703}">
                      <ahyp:hlinkClr xmlns:ahyp="http://schemas.microsoft.com/office/drawing/2018/hyperlinkcolor" val="tx"/>
                    </a:ext>
                  </a:extLst>
                </a:hlinkClick>
              </a:rPr>
              <a:t>make out</a:t>
            </a:r>
            <a:r>
              <a:rPr lang="en-US" sz="3000" dirty="0"/>
              <a:t> · </a:t>
            </a:r>
            <a:r>
              <a:rPr lang="en-US" sz="3000" u="sng" dirty="0">
                <a:hlinkClick r:id="rId6">
                  <a:extLst>
                    <a:ext uri="{A12FA001-AC4F-418D-AE19-62706E023703}">
                      <ahyp:hlinkClr xmlns:ahyp="http://schemas.microsoft.com/office/drawing/2018/hyperlinkcolor" val="tx"/>
                    </a:ext>
                  </a:extLst>
                </a:hlinkClick>
              </a:rPr>
              <a:t>take in</a:t>
            </a:r>
            <a:r>
              <a:rPr lang="en-US" sz="3000" dirty="0"/>
              <a:t> · </a:t>
            </a:r>
            <a:r>
              <a:rPr lang="en-US" sz="3000" u="sng" dirty="0">
                <a:hlinkClick r:id="rId7">
                  <a:extLst>
                    <a:ext uri="{A12FA001-AC4F-418D-AE19-62706E023703}">
                      <ahyp:hlinkClr xmlns:ahyp="http://schemas.microsoft.com/office/drawing/2018/hyperlinkcolor" val="tx"/>
                    </a:ext>
                  </a:extLst>
                </a:hlinkClick>
              </a:rPr>
              <a:t>apprehend</a:t>
            </a:r>
            <a:r>
              <a:rPr lang="en-US" sz="3000" dirty="0"/>
              <a:t> · </a:t>
            </a:r>
            <a:r>
              <a:rPr lang="en-US" sz="3000" u="sng" dirty="0">
                <a:hlinkClick r:id="rId8">
                  <a:extLst>
                    <a:ext uri="{A12FA001-AC4F-418D-AE19-62706E023703}">
                      <ahyp:hlinkClr xmlns:ahyp="http://schemas.microsoft.com/office/drawing/2018/hyperlinkcolor" val="tx"/>
                    </a:ext>
                  </a:extLst>
                </a:hlinkClick>
              </a:rPr>
              <a:t>discern</a:t>
            </a:r>
            <a:r>
              <a:rPr lang="en-US" sz="3000" dirty="0"/>
              <a:t> · </a:t>
            </a:r>
            <a:r>
              <a:rPr lang="en-US" sz="3000" u="sng" dirty="0">
                <a:hlinkClick r:id="rId9">
                  <a:extLst>
                    <a:ext uri="{A12FA001-AC4F-418D-AE19-62706E023703}">
                      <ahyp:hlinkClr xmlns:ahyp="http://schemas.microsoft.com/office/drawing/2018/hyperlinkcolor" val="tx"/>
                    </a:ext>
                  </a:extLst>
                </a:hlinkClick>
              </a:rPr>
              <a:t>overhear</a:t>
            </a:r>
            <a:r>
              <a:rPr lang="en-US" sz="3000" dirty="0"/>
              <a:t> · listen to · attend to · give ear to</a:t>
            </a:r>
          </a:p>
        </p:txBody>
      </p:sp>
    </p:spTree>
    <p:extLst>
      <p:ext uri="{BB962C8B-B14F-4D97-AF65-F5344CB8AC3E}">
        <p14:creationId xmlns:p14="http://schemas.microsoft.com/office/powerpoint/2010/main" val="287857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4000"/>
                                        <p:tgtEl>
                                          <p:spTgt spid="3">
                                            <p:txEl>
                                              <p:pRg st="1" end="1"/>
                                            </p:txEl>
                                          </p:spTgt>
                                        </p:tgtEl>
                                      </p:cBhvr>
                                    </p:animEffect>
                                    <p:anim calcmode="lin" valueType="num">
                                      <p:cBhvr>
                                        <p:cTn id="15"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4000"/>
                                        <p:tgtEl>
                                          <p:spTgt spid="3">
                                            <p:txEl>
                                              <p:pRg st="2" end="2"/>
                                            </p:txEl>
                                          </p:spTgt>
                                        </p:tgtEl>
                                      </p:cBhvr>
                                    </p:animEffect>
                                    <p:anim calcmode="lin" valueType="num">
                                      <p:cBhvr>
                                        <p:cTn id="22"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4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4000"/>
                                        <p:tgtEl>
                                          <p:spTgt spid="3">
                                            <p:txEl>
                                              <p:pRg st="3" end="3"/>
                                            </p:txEl>
                                          </p:spTgt>
                                        </p:tgtEl>
                                      </p:cBhvr>
                                    </p:animEffect>
                                    <p:anim calcmode="lin" valueType="num">
                                      <p:cBhvr>
                                        <p:cTn id="29" dur="4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4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679985"/>
            <a:ext cx="8935278" cy="6093976"/>
          </a:xfrm>
        </p:spPr>
        <p:txBody>
          <a:bodyPr>
            <a:spAutoFit/>
          </a:bodyPr>
          <a:lstStyle/>
          <a:p>
            <a:pPr>
              <a:spcBef>
                <a:spcPts val="0"/>
              </a:spcBef>
            </a:pPr>
            <a:r>
              <a:rPr lang="en-US" sz="3000" dirty="0"/>
              <a:t>Be told or informed of:</a:t>
            </a:r>
          </a:p>
          <a:p>
            <a:pPr marL="400056" lvl="1" indent="0">
              <a:spcBef>
                <a:spcPts val="0"/>
              </a:spcBef>
              <a:buNone/>
            </a:pPr>
            <a:r>
              <a:rPr lang="en-US" sz="3000" dirty="0"/>
              <a:t>“have you heard the news?”</a:t>
            </a:r>
            <a:br>
              <a:rPr lang="en-US" sz="3000" dirty="0"/>
            </a:br>
            <a:r>
              <a:rPr lang="en-US" sz="3000" dirty="0"/>
              <a:t>“they heard that I had moved”</a:t>
            </a:r>
            <a:br>
              <a:rPr lang="en-US" sz="3000" dirty="0"/>
            </a:br>
            <a:r>
              <a:rPr lang="en-US" sz="3000" dirty="0"/>
              <a:t>“no doubt you heard about the raid”</a:t>
            </a:r>
            <a:br>
              <a:rPr lang="en-US" sz="3000" dirty="0"/>
            </a:br>
            <a:endParaRPr lang="en-US" sz="3000" dirty="0"/>
          </a:p>
          <a:p>
            <a:pPr>
              <a:spcBef>
                <a:spcPts val="0"/>
              </a:spcBef>
            </a:pPr>
            <a:r>
              <a:rPr lang="en-US" sz="3000" dirty="0"/>
              <a:t>Synonyms:</a:t>
            </a:r>
          </a:p>
          <a:p>
            <a:pPr marL="0" indent="0">
              <a:spcBef>
                <a:spcPts val="0"/>
              </a:spcBef>
              <a:buNone/>
            </a:pPr>
            <a:r>
              <a:rPr lang="en-US" sz="3000" dirty="0"/>
              <a:t>be informed · be told · </a:t>
            </a:r>
            <a:r>
              <a:rPr lang="en-US" sz="3000" u="sng" dirty="0">
                <a:hlinkClick r:id="rId2">
                  <a:extLst>
                    <a:ext uri="{A12FA001-AC4F-418D-AE19-62706E023703}">
                      <ahyp:hlinkClr xmlns:ahyp="http://schemas.microsoft.com/office/drawing/2018/hyperlinkcolor" val="tx"/>
                    </a:ext>
                  </a:extLst>
                </a:hlinkClick>
              </a:rPr>
              <a:t>find out</a:t>
            </a:r>
            <a:r>
              <a:rPr lang="en-US" sz="3000" dirty="0"/>
              <a:t> · </a:t>
            </a:r>
            <a:r>
              <a:rPr lang="en-US" sz="3000" u="sng" dirty="0">
                <a:hlinkClick r:id="rId3">
                  <a:extLst>
                    <a:ext uri="{A12FA001-AC4F-418D-AE19-62706E023703}">
                      <ahyp:hlinkClr xmlns:ahyp="http://schemas.microsoft.com/office/drawing/2018/hyperlinkcolor" val="tx"/>
                    </a:ext>
                  </a:extLst>
                </a:hlinkClick>
              </a:rPr>
              <a:t>discover</a:t>
            </a:r>
            <a:r>
              <a:rPr lang="en-US" sz="3000" dirty="0"/>
              <a:t> · </a:t>
            </a:r>
            <a:r>
              <a:rPr lang="en-US" sz="3000" u="sng" dirty="0">
                <a:hlinkClick r:id="rId4">
                  <a:extLst>
                    <a:ext uri="{A12FA001-AC4F-418D-AE19-62706E023703}">
                      <ahyp:hlinkClr xmlns:ahyp="http://schemas.microsoft.com/office/drawing/2018/hyperlinkcolor" val="tx"/>
                    </a:ext>
                  </a:extLst>
                </a:hlinkClick>
              </a:rPr>
              <a:t>learn</a:t>
            </a:r>
            <a:r>
              <a:rPr lang="en-US" sz="3000" dirty="0"/>
              <a:t> · </a:t>
            </a:r>
            <a:r>
              <a:rPr lang="en-US" sz="3000" u="sng" dirty="0">
                <a:hlinkClick r:id="rId5">
                  <a:extLst>
                    <a:ext uri="{A12FA001-AC4F-418D-AE19-62706E023703}">
                      <ahyp:hlinkClr xmlns:ahyp="http://schemas.microsoft.com/office/drawing/2018/hyperlinkcolor" val="tx"/>
                    </a:ext>
                  </a:extLst>
                </a:hlinkClick>
              </a:rPr>
              <a:t>gather</a:t>
            </a:r>
            <a:r>
              <a:rPr lang="en-US" sz="3000" dirty="0"/>
              <a:t> · </a:t>
            </a:r>
            <a:r>
              <a:rPr lang="en-US" sz="3000" u="sng" dirty="0">
                <a:hlinkClick r:id="rId6">
                  <a:extLst>
                    <a:ext uri="{A12FA001-AC4F-418D-AE19-62706E023703}">
                      <ahyp:hlinkClr xmlns:ahyp="http://schemas.microsoft.com/office/drawing/2018/hyperlinkcolor" val="tx"/>
                    </a:ext>
                  </a:extLst>
                </a:hlinkClick>
              </a:rPr>
              <a:t>glean</a:t>
            </a:r>
            <a:r>
              <a:rPr lang="en-US" sz="3000" dirty="0"/>
              <a:t>· </a:t>
            </a:r>
            <a:r>
              <a:rPr lang="en-US" sz="3000" u="sng" dirty="0">
                <a:hlinkClick r:id="rId7">
                  <a:extLst>
                    <a:ext uri="{A12FA001-AC4F-418D-AE19-62706E023703}">
                      <ahyp:hlinkClr xmlns:ahyp="http://schemas.microsoft.com/office/drawing/2018/hyperlinkcolor" val="tx"/>
                    </a:ext>
                  </a:extLst>
                </a:hlinkClick>
              </a:rPr>
              <a:t>ascertain</a:t>
            </a:r>
            <a:r>
              <a:rPr lang="en-US" sz="3000" dirty="0"/>
              <a:t> · get word · be made aware · be given to understand · hear tell · get wind · </a:t>
            </a:r>
            <a:r>
              <a:rPr lang="en-US" sz="3000" u="sng" dirty="0">
                <a:hlinkClick r:id="rId8">
                  <a:extLst>
                    <a:ext uri="{A12FA001-AC4F-418D-AE19-62706E023703}">
                      <ahyp:hlinkClr xmlns:ahyp="http://schemas.microsoft.com/office/drawing/2018/hyperlinkcolor" val="tx"/>
                    </a:ext>
                  </a:extLst>
                </a:hlinkClick>
              </a:rPr>
              <a:t>pick up</a:t>
            </a:r>
            <a:br>
              <a:rPr lang="en-US" sz="3000" u="sng" dirty="0"/>
            </a:br>
            <a:endParaRPr lang="en-US" sz="3000" dirty="0"/>
          </a:p>
          <a:p>
            <a:pPr>
              <a:spcBef>
                <a:spcPts val="0"/>
              </a:spcBef>
            </a:pPr>
            <a:r>
              <a:rPr lang="en-US" sz="3000" dirty="0"/>
              <a:t>Antonyms:</a:t>
            </a:r>
          </a:p>
          <a:p>
            <a:pPr marL="0" indent="0">
              <a:spcBef>
                <a:spcPts val="0"/>
              </a:spcBef>
              <a:buNone/>
            </a:pPr>
            <a:r>
              <a:rPr lang="en-US" sz="3000" dirty="0"/>
              <a:t>be unaware</a:t>
            </a:r>
          </a:p>
        </p:txBody>
      </p:sp>
    </p:spTree>
    <p:extLst>
      <p:ext uri="{BB962C8B-B14F-4D97-AF65-F5344CB8AC3E}">
        <p14:creationId xmlns:p14="http://schemas.microsoft.com/office/powerpoint/2010/main" val="1803849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4000"/>
                                        <p:tgtEl>
                                          <p:spTgt spid="3">
                                            <p:txEl>
                                              <p:pRg st="1" end="1"/>
                                            </p:txEl>
                                          </p:spTgt>
                                        </p:tgtEl>
                                      </p:cBhvr>
                                    </p:animEffect>
                                    <p:anim calcmode="lin" valueType="num">
                                      <p:cBhvr>
                                        <p:cTn id="15"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4000"/>
                                        <p:tgtEl>
                                          <p:spTgt spid="3">
                                            <p:txEl>
                                              <p:pRg st="2" end="2"/>
                                            </p:txEl>
                                          </p:spTgt>
                                        </p:tgtEl>
                                      </p:cBhvr>
                                    </p:animEffect>
                                    <p:anim calcmode="lin" valueType="num">
                                      <p:cBhvr>
                                        <p:cTn id="22"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4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4000"/>
                                        <p:tgtEl>
                                          <p:spTgt spid="3">
                                            <p:txEl>
                                              <p:pRg st="3" end="3"/>
                                            </p:txEl>
                                          </p:spTgt>
                                        </p:tgtEl>
                                      </p:cBhvr>
                                    </p:animEffect>
                                    <p:anim calcmode="lin" valueType="num">
                                      <p:cBhvr>
                                        <p:cTn id="29" dur="4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4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4000"/>
                                        <p:tgtEl>
                                          <p:spTgt spid="3">
                                            <p:txEl>
                                              <p:pRg st="4" end="4"/>
                                            </p:txEl>
                                          </p:spTgt>
                                        </p:tgtEl>
                                      </p:cBhvr>
                                    </p:animEffect>
                                    <p:anim calcmode="lin" valueType="num">
                                      <p:cBhvr>
                                        <p:cTn id="36" dur="4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4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4000"/>
                                        <p:tgtEl>
                                          <p:spTgt spid="3">
                                            <p:txEl>
                                              <p:pRg st="5" end="5"/>
                                            </p:txEl>
                                          </p:spTgt>
                                        </p:tgtEl>
                                      </p:cBhvr>
                                    </p:animEffect>
                                    <p:anim calcmode="lin" valueType="num">
                                      <p:cBhvr>
                                        <p:cTn id="43" dur="4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4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5DA-C445-FE6C-813E-53DB16BE514F}"/>
              </a:ext>
            </a:extLst>
          </p:cNvPr>
          <p:cNvSpPr>
            <a:spLocks noGrp="1"/>
          </p:cNvSpPr>
          <p:nvPr>
            <p:ph idx="1"/>
          </p:nvPr>
        </p:nvSpPr>
        <p:spPr>
          <a:xfrm>
            <a:off x="288235" y="1165363"/>
            <a:ext cx="8537714" cy="4542183"/>
          </a:xfrm>
        </p:spPr>
        <p:txBody>
          <a:bodyPr>
            <a:noAutofit/>
          </a:bodyPr>
          <a:lstStyle/>
          <a:p>
            <a:r>
              <a:rPr lang="en-US" sz="4000" dirty="0">
                <a:latin typeface="arial" panose="020B0604020202020204" pitchFamily="34" charset="0"/>
              </a:rPr>
              <a:t>Mark 7:14, “And he called the people to him again and said to them, ‘</a:t>
            </a:r>
            <a:r>
              <a:rPr lang="en-US" sz="4000" u="sng" dirty="0">
                <a:latin typeface="arial" panose="020B0604020202020204" pitchFamily="34" charset="0"/>
              </a:rPr>
              <a:t>Hear</a:t>
            </a:r>
            <a:r>
              <a:rPr lang="en-US" sz="4000" dirty="0">
                <a:latin typeface="arial" panose="020B0604020202020204" pitchFamily="34" charset="0"/>
              </a:rPr>
              <a:t> me, all of you, and understand’” </a:t>
            </a:r>
          </a:p>
          <a:p>
            <a:r>
              <a:rPr lang="en-US" sz="4000" dirty="0">
                <a:latin typeface="arial" panose="020B0604020202020204" pitchFamily="34" charset="0"/>
              </a:rPr>
              <a:t>Luke 11:28, “But he said, ‘Blessed rather are those who </a:t>
            </a:r>
            <a:r>
              <a:rPr lang="en-US" sz="4000" u="sng" dirty="0">
                <a:latin typeface="arial" panose="020B0604020202020204" pitchFamily="34" charset="0"/>
              </a:rPr>
              <a:t>hear</a:t>
            </a:r>
            <a:r>
              <a:rPr lang="en-US" sz="4000" dirty="0">
                <a:latin typeface="arial" panose="020B0604020202020204" pitchFamily="34" charset="0"/>
              </a:rPr>
              <a:t> the word of God and keep it!’”</a:t>
            </a:r>
            <a:endParaRPr lang="en-US" sz="4000" dirty="0"/>
          </a:p>
        </p:txBody>
      </p:sp>
    </p:spTree>
    <p:extLst>
      <p:ext uri="{BB962C8B-B14F-4D97-AF65-F5344CB8AC3E}">
        <p14:creationId xmlns:p14="http://schemas.microsoft.com/office/powerpoint/2010/main" val="401671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109010"/>
            <a:ext cx="8935278" cy="5632311"/>
          </a:xfrm>
        </p:spPr>
        <p:txBody>
          <a:bodyPr>
            <a:spAutoFit/>
          </a:bodyPr>
          <a:lstStyle/>
          <a:p>
            <a:r>
              <a:rPr lang="en-US" sz="3000" dirty="0"/>
              <a:t>1 Samuel 8:19-22, “</a:t>
            </a:r>
            <a:r>
              <a:rPr lang="en-US" sz="3000" b="1" dirty="0"/>
              <a:t>Nevertheless the people refused to obey the voice of Samuel</a:t>
            </a:r>
            <a:r>
              <a:rPr lang="en-US" sz="3000" dirty="0"/>
              <a:t>; and they said, Nay; but we will have a king over us; That we also may be like all the nations; and that our king may judge us, and go out before us, and fight our battles. And Samuel </a:t>
            </a:r>
            <a:r>
              <a:rPr lang="en-US" sz="3000" b="1" dirty="0"/>
              <a:t>heard all the words of the people</a:t>
            </a:r>
            <a:r>
              <a:rPr lang="en-US" sz="3000" dirty="0"/>
              <a:t>, and he rehearsed them in the ears of the LORD. And the LORD said to Samuel, </a:t>
            </a:r>
            <a:r>
              <a:rPr lang="en-US" sz="3000" b="1" dirty="0"/>
              <a:t>Hearken</a:t>
            </a:r>
            <a:r>
              <a:rPr lang="en-US" sz="3000" dirty="0"/>
              <a:t> unto their voice, and make them a king. And Samuel said unto the men of Israel, Go ye every man unto his city.” (KJV)</a:t>
            </a:r>
          </a:p>
        </p:txBody>
      </p:sp>
    </p:spTree>
    <p:extLst>
      <p:ext uri="{BB962C8B-B14F-4D97-AF65-F5344CB8AC3E}">
        <p14:creationId xmlns:p14="http://schemas.microsoft.com/office/powerpoint/2010/main" val="193891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109010"/>
            <a:ext cx="8935278" cy="4708981"/>
          </a:xfrm>
        </p:spPr>
        <p:txBody>
          <a:bodyPr>
            <a:spAutoFit/>
          </a:bodyPr>
          <a:lstStyle/>
          <a:p>
            <a:r>
              <a:rPr lang="en-US" sz="3000" dirty="0"/>
              <a:t>1 Samuel 15:22-23, “And Samuel said, Hath the LORD as great delight in burnt offerings and sacrifices, as in </a:t>
            </a:r>
            <a:r>
              <a:rPr lang="en-US" sz="3000" b="1" dirty="0"/>
              <a:t>obeying the voice of the LORD</a:t>
            </a:r>
            <a:r>
              <a:rPr lang="en-US" sz="3000" dirty="0"/>
              <a:t>? Behold</a:t>
            </a:r>
            <a:r>
              <a:rPr lang="en-US" sz="3000" b="1" dirty="0"/>
              <a:t>, to obey is better than sacrifice</a:t>
            </a:r>
            <a:r>
              <a:rPr lang="en-US" sz="3000" dirty="0"/>
              <a:t>, and to hearken than the fat of rams. For rebellion is as the sin of witchcraft, and stubbornness is as iniquity and idolatry. Because thou hast rejected the word of the LORD, he hath also rejected thee from being king.”</a:t>
            </a:r>
          </a:p>
        </p:txBody>
      </p:sp>
    </p:spTree>
    <p:extLst>
      <p:ext uri="{BB962C8B-B14F-4D97-AF65-F5344CB8AC3E}">
        <p14:creationId xmlns:p14="http://schemas.microsoft.com/office/powerpoint/2010/main" val="2732245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3" y="1109010"/>
            <a:ext cx="8935278" cy="5170646"/>
          </a:xfrm>
        </p:spPr>
        <p:txBody>
          <a:bodyPr>
            <a:spAutoFit/>
          </a:bodyPr>
          <a:lstStyle/>
          <a:p>
            <a:r>
              <a:rPr lang="en-US" sz="3000" dirty="0"/>
              <a:t>1 Samuel 15:24-26, “And Saul said unto Samuel, I have sinned: for I have transgressed the commandment of the LORD, and thy words: because I feared the people, and obeyed their voice. Now therefore, I pray thee, pardon my sin, and turn again with me, that I may worship the LORD. And Samuel said unto Saul, I will not return with thee: for </a:t>
            </a:r>
            <a:r>
              <a:rPr lang="en-US" sz="3000" b="1" dirty="0"/>
              <a:t>thou hast rejected the word of the LORD</a:t>
            </a:r>
            <a:r>
              <a:rPr lang="en-US" sz="3000" dirty="0"/>
              <a:t>, and the LORD hath rejected thee from being king over Israel.” (KJV)</a:t>
            </a:r>
          </a:p>
        </p:txBody>
      </p:sp>
    </p:spTree>
    <p:extLst>
      <p:ext uri="{BB962C8B-B14F-4D97-AF65-F5344CB8AC3E}">
        <p14:creationId xmlns:p14="http://schemas.microsoft.com/office/powerpoint/2010/main" val="199395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0"/>
                                        <p:tgtEl>
                                          <p:spTgt spid="3">
                                            <p:txEl>
                                              <p:pRg st="0" end="0"/>
                                            </p:txEl>
                                          </p:spTgt>
                                        </p:tgtEl>
                                      </p:cBhvr>
                                    </p:animEffect>
                                    <p:anim calcmode="lin" valueType="num">
                                      <p:cBhvr>
                                        <p:cTn id="8"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1817</TotalTime>
  <Words>1253</Words>
  <Application>Microsoft Office PowerPoint</Application>
  <PresentationFormat>On-screen Show (4:3)</PresentationFormat>
  <Paragraphs>35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vt:lpstr>
      <vt:lpstr>Calibri</vt:lpstr>
      <vt:lpstr>Century Gothic</vt:lpstr>
      <vt:lpstr>Wingdings 3</vt:lpstr>
      <vt:lpstr>Ion</vt:lpstr>
      <vt:lpstr>Hear God For He Always Hears You</vt:lpstr>
      <vt:lpstr>PowerPoint Presentation</vt:lpstr>
      <vt:lpstr>Online Definition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 God For He Always Hears You</dc:title>
  <dc:creator>Bruce Molock</dc:creator>
  <cp:lastModifiedBy>Richard Lidh</cp:lastModifiedBy>
  <cp:revision>5</cp:revision>
  <cp:lastPrinted>2022-07-11T03:40:51Z</cp:lastPrinted>
  <dcterms:created xsi:type="dcterms:W3CDTF">2022-07-09T01:39:45Z</dcterms:created>
  <dcterms:modified xsi:type="dcterms:W3CDTF">2022-07-11T03:41:19Z</dcterms:modified>
</cp:coreProperties>
</file>